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2574" r:id="rId1"/>
  </p:sldMasterIdLst>
  <p:notesMasterIdLst>
    <p:notesMasterId r:id="rId9"/>
  </p:notesMasterIdLst>
  <p:sldIdLst>
    <p:sldId id="1309" r:id="rId2"/>
    <p:sldId id="1310" r:id="rId3"/>
    <p:sldId id="1311" r:id="rId4"/>
    <p:sldId id="1312" r:id="rId5"/>
    <p:sldId id="1313" r:id="rId6"/>
    <p:sldId id="1314" r:id="rId7"/>
    <p:sldId id="1315" r:id="rId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6" autoAdjust="0"/>
    <p:restoredTop sz="83813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7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5C77B5-5346-4EA0-8F9E-1C52A441A320}" type="datetimeFigureOut">
              <a:rPr lang="en-US" altLang="en-US"/>
              <a:pPr>
                <a:defRPr/>
              </a:pPr>
              <a:t>6/25/2018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708D24-00C2-42EF-95FD-46CE7425ED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1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8" indent="0" algn="ctr">
              <a:buNone/>
              <a:defRPr sz="1500"/>
            </a:lvl2pPr>
            <a:lvl3pPr marL="685797" indent="0" algn="ctr">
              <a:buNone/>
              <a:defRPr sz="1350"/>
            </a:lvl3pPr>
            <a:lvl4pPr marL="1028696" indent="0" algn="ctr">
              <a:buNone/>
              <a:defRPr sz="1200"/>
            </a:lvl4pPr>
            <a:lvl5pPr marL="1371594" indent="0" algn="ctr">
              <a:buNone/>
              <a:defRPr sz="1200"/>
            </a:lvl5pPr>
            <a:lvl6pPr marL="1714492" indent="0" algn="ctr">
              <a:buNone/>
              <a:defRPr sz="1200"/>
            </a:lvl6pPr>
            <a:lvl7pPr marL="2057391" indent="0" algn="ctr">
              <a:buNone/>
              <a:defRPr sz="1200"/>
            </a:lvl7pPr>
            <a:lvl8pPr marL="2400290" indent="0" algn="ctr">
              <a:buNone/>
              <a:defRPr sz="1200"/>
            </a:lvl8pPr>
            <a:lvl9pPr marL="2743188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4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66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9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8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6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2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7" indent="0">
              <a:buNone/>
              <a:defRPr sz="1350" b="1"/>
            </a:lvl3pPr>
            <a:lvl4pPr marL="1028696" indent="0">
              <a:buNone/>
              <a:defRPr sz="1200" b="1"/>
            </a:lvl4pPr>
            <a:lvl5pPr marL="1371594" indent="0">
              <a:buNone/>
              <a:defRPr sz="1200" b="1"/>
            </a:lvl5pPr>
            <a:lvl6pPr marL="1714492" indent="0">
              <a:buNone/>
              <a:defRPr sz="1200" b="1"/>
            </a:lvl6pPr>
            <a:lvl7pPr marL="2057391" indent="0">
              <a:buNone/>
              <a:defRPr sz="1200" b="1"/>
            </a:lvl7pPr>
            <a:lvl8pPr marL="2400290" indent="0">
              <a:buNone/>
              <a:defRPr sz="1200" b="1"/>
            </a:lvl8pPr>
            <a:lvl9pPr marL="2743188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7" indent="0">
              <a:buNone/>
              <a:defRPr sz="1350" b="1"/>
            </a:lvl3pPr>
            <a:lvl4pPr marL="1028696" indent="0">
              <a:buNone/>
              <a:defRPr sz="1200" b="1"/>
            </a:lvl4pPr>
            <a:lvl5pPr marL="1371594" indent="0">
              <a:buNone/>
              <a:defRPr sz="1200" b="1"/>
            </a:lvl5pPr>
            <a:lvl6pPr marL="1714492" indent="0">
              <a:buNone/>
              <a:defRPr sz="1200" b="1"/>
            </a:lvl6pPr>
            <a:lvl7pPr marL="2057391" indent="0">
              <a:buNone/>
              <a:defRPr sz="1200" b="1"/>
            </a:lvl7pPr>
            <a:lvl8pPr marL="2400290" indent="0">
              <a:buNone/>
              <a:defRPr sz="1200" b="1"/>
            </a:lvl8pPr>
            <a:lvl9pPr marL="2743188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29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6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2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7" indent="0">
              <a:buNone/>
              <a:defRPr sz="900"/>
            </a:lvl3pPr>
            <a:lvl4pPr marL="1028696" indent="0">
              <a:buNone/>
              <a:defRPr sz="750"/>
            </a:lvl4pPr>
            <a:lvl5pPr marL="1371594" indent="0">
              <a:buNone/>
              <a:defRPr sz="750"/>
            </a:lvl5pPr>
            <a:lvl6pPr marL="1714492" indent="0">
              <a:buNone/>
              <a:defRPr sz="750"/>
            </a:lvl6pPr>
            <a:lvl7pPr marL="2057391" indent="0">
              <a:buNone/>
              <a:defRPr sz="750"/>
            </a:lvl7pPr>
            <a:lvl8pPr marL="2400290" indent="0">
              <a:buNone/>
              <a:defRPr sz="750"/>
            </a:lvl8pPr>
            <a:lvl9pPr marL="2743188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3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7" indent="0">
              <a:buNone/>
              <a:defRPr sz="1800"/>
            </a:lvl3pPr>
            <a:lvl4pPr marL="1028696" indent="0">
              <a:buNone/>
              <a:defRPr sz="1500"/>
            </a:lvl4pPr>
            <a:lvl5pPr marL="1371594" indent="0">
              <a:buNone/>
              <a:defRPr sz="1500"/>
            </a:lvl5pPr>
            <a:lvl6pPr marL="1714492" indent="0">
              <a:buNone/>
              <a:defRPr sz="1500"/>
            </a:lvl6pPr>
            <a:lvl7pPr marL="2057391" indent="0">
              <a:buNone/>
              <a:defRPr sz="1500"/>
            </a:lvl7pPr>
            <a:lvl8pPr marL="2400290" indent="0">
              <a:buNone/>
              <a:defRPr sz="1500"/>
            </a:lvl8pPr>
            <a:lvl9pPr marL="2743188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7" indent="0">
              <a:buNone/>
              <a:defRPr sz="900"/>
            </a:lvl3pPr>
            <a:lvl4pPr marL="1028696" indent="0">
              <a:buNone/>
              <a:defRPr sz="750"/>
            </a:lvl4pPr>
            <a:lvl5pPr marL="1371594" indent="0">
              <a:buNone/>
              <a:defRPr sz="750"/>
            </a:lvl5pPr>
            <a:lvl6pPr marL="1714492" indent="0">
              <a:buNone/>
              <a:defRPr sz="750"/>
            </a:lvl6pPr>
            <a:lvl7pPr marL="2057391" indent="0">
              <a:buNone/>
              <a:defRPr sz="750"/>
            </a:lvl7pPr>
            <a:lvl8pPr marL="2400290" indent="0">
              <a:buNone/>
              <a:defRPr sz="750"/>
            </a:lvl8pPr>
            <a:lvl9pPr marL="2743188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6A8-8085-4934-BCC1-BFA7F19D13A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DABE-BCBD-477A-95C4-14B7589D586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37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DA4196A8-8085-4934-BCC1-BFA7F19D13A4}" type="datetimeFigureOut">
              <a:rPr kumimoji="0"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  <a:sym typeface="Gill Sans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2018/6/25</a:t>
            </a:fld>
            <a:endParaRPr kumimoji="0"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  <a:sym typeface="Gill Sans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  <a:sym typeface="Gill Sans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034DABE-BCBD-477A-95C4-14B7589D5869}" type="slidenum">
              <a:rPr kumimoji="0"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  <a:sym typeface="Gill Sans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0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2575" r:id="rId1"/>
    <p:sldLayoutId id="2147502576" r:id="rId2"/>
    <p:sldLayoutId id="2147502577" r:id="rId3"/>
    <p:sldLayoutId id="2147502578" r:id="rId4"/>
    <p:sldLayoutId id="2147502579" r:id="rId5"/>
    <p:sldLayoutId id="2147502580" r:id="rId6"/>
    <p:sldLayoutId id="2147502581" r:id="rId7"/>
    <p:sldLayoutId id="2147502582" r:id="rId8"/>
    <p:sldLayoutId id="2147502583" r:id="rId9"/>
    <p:sldLayoutId id="2147502584" r:id="rId10"/>
    <p:sldLayoutId id="2147502585" r:id="rId11"/>
  </p:sldLayoutIdLst>
  <p:txStyles>
    <p:titleStyle>
      <a:lvl1pPr algn="l" defTabSz="68579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79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8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6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5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4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42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40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9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8" indent="-171450" algn="l" defTabSz="6857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7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6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4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2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91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90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8" algn="l" defTabSz="6857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25362" y="809474"/>
            <a:ext cx="472646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720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再充满我</a:t>
            </a:r>
          </a:p>
        </p:txBody>
      </p:sp>
      <p:pic>
        <p:nvPicPr>
          <p:cNvPr id="1026" name="Picture 2" descr="å¾åç»æè¶ç¨£å£æ®¿å¾ç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701" y="2826565"/>
            <a:ext cx="3483781" cy="2862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1322839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愿我心成为你圣灵的圣殿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0" y="2399777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愿我灵感到你拥抱的温暖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0" y="3539634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愿我成为一个圣洁的居所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0" y="4679491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让你圣灵乐意居住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0" y="2011008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my heart be your temple to the Holy Spirit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859" y="3070361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I inspire you to embrace the warmth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59" y="4232672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I become a holy place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859" y="5357813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To make your Holy Spirit willing to live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153401" y="6158307"/>
            <a:ext cx="776288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000000"/>
                </a:solidFill>
                <a:latin typeface="Gill Sans" charset="0"/>
                <a:sym typeface="Gill Sans" charset="0"/>
              </a:rPr>
              <a:t>1-1</a:t>
            </a:r>
            <a:endParaRPr kumimoji="0" lang="zh-CN" altLang="en-US" sz="2953" dirty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1322839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愿我心成为你圣灵的圣殿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0" y="2399777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愿我灵感到你拥抱的温暖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0" y="3539634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愿我成为一个圣洁的居所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0" y="4679491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让你圣灵乐意居住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0" y="2011008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my heart be your temple to the Holy Spirit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859" y="3070361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I inspire you to embrace the warmth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59" y="4232672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I become a holy place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859" y="5357813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To make your Holy Spirit willing to live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153401" y="6158307"/>
            <a:ext cx="776288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000000"/>
                </a:solidFill>
                <a:latin typeface="Gill Sans" charset="0"/>
                <a:sym typeface="Gill Sans" charset="0"/>
              </a:rPr>
              <a:t>1-2</a:t>
            </a:r>
            <a:endParaRPr kumimoji="0" lang="zh-CN" altLang="en-US" sz="2953" dirty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4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964407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主我渴望更认识你荣耀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0" y="2196703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我要向你献上赞美的祭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0" y="3429000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求你再一次，用圣灵充满这殿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859" y="1669269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Lord I long to know you more gloriously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859" y="2909627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I will offer you a praise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59" y="4141924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Again, fill this temple with the Holy Spirit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77201" y="6158307"/>
            <a:ext cx="852488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000000"/>
                </a:solidFill>
                <a:latin typeface="Gill Sans" charset="0"/>
                <a:sym typeface="Gill Sans" charset="0"/>
              </a:rPr>
              <a:t>1-3</a:t>
            </a:r>
            <a:endParaRPr kumimoji="0" lang="zh-CN" altLang="en-US" sz="2953" dirty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99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1322839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愿我心成为你圣灵的圣殿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0" y="2399777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愿我灵感到你拥抱的温暖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0" y="3539634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愿我成为一个圣洁的居所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0" y="4679491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让你圣灵乐意居住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0" y="2011008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my heart be your temple to the Holy Spirit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859" y="3070361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I inspire you to embrace the warmth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59" y="4232672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May I become a holy place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859" y="5357813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FF0000"/>
                </a:solidFill>
                <a:latin typeface="Gill Sans" charset="0"/>
                <a:sym typeface="Gill Sans" charset="0"/>
              </a:rPr>
              <a:t>To make your Holy Spirit willing to live</a:t>
            </a:r>
            <a:endParaRPr kumimoji="0" lang="zh-CN" altLang="en-US" sz="2953" dirty="0">
              <a:solidFill>
                <a:srgbClr val="FF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153401" y="6158307"/>
            <a:ext cx="776288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000000"/>
                </a:solidFill>
                <a:latin typeface="Gill Sans" charset="0"/>
                <a:sym typeface="Gill Sans" charset="0"/>
              </a:rPr>
              <a:t>1-4</a:t>
            </a:r>
            <a:endParaRPr kumimoji="0" lang="zh-CN" altLang="en-US" sz="2953" dirty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8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964407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主我渴望更认识你荣耀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0" y="2196703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我要向你献上赞美的祭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0" y="3429000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求你再一次，用圣灵充满这殿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859" y="1669269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Lord I long to know you more gloriously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859" y="2909627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I will offer you a praise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59" y="4141924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Again, fill this temple with the Holy Spirit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153401" y="6158307"/>
            <a:ext cx="776288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000000"/>
                </a:solidFill>
                <a:latin typeface="Gill Sans" charset="0"/>
                <a:sym typeface="Gill Sans" charset="0"/>
              </a:rPr>
              <a:t>1-5</a:t>
            </a:r>
            <a:endParaRPr kumimoji="0" lang="zh-CN" altLang="en-US" sz="2953" dirty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9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0" y="964407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主我渴望更认识你荣耀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0" y="2196703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我要向你献上赞美的祭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0" y="3429000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求你再一次，用圣灵充满这殿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0" y="4679491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405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sym typeface="Gill Sans" charset="0"/>
              </a:rPr>
              <a:t>求你再一次，用圣灵充满这殿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859" y="1669269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Lord I long to know you more gloriously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859" y="2909627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I will offer you a praise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59" y="4141924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Again, fill this temple with the Holy Spirit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859" y="5320643"/>
            <a:ext cx="9144000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2953" dirty="0">
                <a:solidFill>
                  <a:srgbClr val="FF0000"/>
                </a:solidFill>
                <a:latin typeface="Gill Sans"/>
                <a:ea typeface="微软雅黑" panose="020B0503020204020204" pitchFamily="34" charset="-122"/>
                <a:sym typeface="Gill Sans" charset="0"/>
              </a:rPr>
              <a:t>Again, fill this temple with the Holy Spirit</a:t>
            </a:r>
            <a:endParaRPr kumimoji="0" lang="zh-CN" altLang="en-US" sz="2953" dirty="0">
              <a:solidFill>
                <a:srgbClr val="FF0000"/>
              </a:solidFill>
              <a:latin typeface="Gill Sans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153401" y="6158307"/>
            <a:ext cx="776288" cy="54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kumimoji="0" lang="en-US" altLang="zh-CN" sz="2953" dirty="0">
                <a:solidFill>
                  <a:srgbClr val="000000"/>
                </a:solidFill>
                <a:latin typeface="Gill Sans" charset="0"/>
                <a:sym typeface="Gill Sans" charset="0"/>
              </a:rPr>
              <a:t>1-6</a:t>
            </a:r>
            <a:endParaRPr kumimoji="0" lang="zh-CN" altLang="en-US" sz="2953" dirty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pic>
        <p:nvPicPr>
          <p:cNvPr id="13" name="Picture 2" descr="ç¸å³å¾ç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0905" y="6298656"/>
            <a:ext cx="254408" cy="2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8636</TotalTime>
  <Words>419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微软雅黑</vt:lpstr>
      <vt:lpstr>新細明體</vt:lpstr>
      <vt:lpstr>宋体</vt:lpstr>
      <vt:lpstr>Arial</vt:lpstr>
      <vt:lpstr>Calibri</vt:lpstr>
      <vt:lpstr>Calibri Light</vt:lpstr>
      <vt:lpstr>Gill Sans</vt:lpstr>
      <vt:lpstr>隶书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513</cp:revision>
  <dcterms:created xsi:type="dcterms:W3CDTF">1999-09-19T02:56:02Z</dcterms:created>
  <dcterms:modified xsi:type="dcterms:W3CDTF">2018-06-26T01:15:31Z</dcterms:modified>
</cp:coreProperties>
</file>